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38" r:id="rId2"/>
  </p:sldMasterIdLst>
  <p:notesMasterIdLst>
    <p:notesMasterId r:id="rId11"/>
  </p:notesMasterIdLst>
  <p:sldIdLst>
    <p:sldId id="264" r:id="rId3"/>
    <p:sldId id="265" r:id="rId4"/>
    <p:sldId id="266" r:id="rId5"/>
    <p:sldId id="274" r:id="rId6"/>
    <p:sldId id="268" r:id="rId7"/>
    <p:sldId id="275" r:id="rId8"/>
    <p:sldId id="270" r:id="rId9"/>
    <p:sldId id="27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3" autoAdjust="0"/>
    <p:restoredTop sz="90929"/>
  </p:normalViewPr>
  <p:slideViewPr>
    <p:cSldViewPr>
      <p:cViewPr varScale="1">
        <p:scale>
          <a:sx n="78" d="100"/>
          <a:sy n="78" d="100"/>
        </p:scale>
        <p:origin x="21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214BB70-68B9-4AB4-956E-85A69127514A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FF4B697-7468-49AD-868A-8195C80949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43609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53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93475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14961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063185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6224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5" r:id="rId2"/>
    <p:sldLayoutId id="214748374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4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8226425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H537</a:t>
            </a:r>
            <a:r>
              <a:rPr lang="en-US" altLang="zh-CN" sz="2600" b="1" dirty="0">
                <a:ea typeface="宋体" pitchFamily="2" charset="-122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向前直往錫安 </a:t>
            </a:r>
            <a:br>
              <a:rPr lang="en-US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WE’RE MARCHING TO ZION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(1/4)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857250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愛主的人都來，將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喜樂敞開；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Come, we that love the Lord, and let out joys be known;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甘甜唱著主的奇愛，甘甜唱著主的奇愛，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Join in a song with sweet accord,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Join in a song with sweet accord,</a:t>
            </a:r>
            <a:endParaRPr lang="en-US" altLang="zh-CN" sz="2800" b="1" dirty="0">
              <a:latin typeface="新細明體" pitchFamily="18" charset="-12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同到寶座前來，同到寶座前來！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And thus surround the throne,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And thus surround the throne.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4626" y="565547"/>
            <a:ext cx="3635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向前直往錫安，美麗又美麗的錫安；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to Zion, beautiful, beautiful Zion;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眾聖昂首齊奔錫安，直奔神美麗的聖城。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upward to Zion, the beautiful city of God.</a:t>
            </a:r>
            <a:endParaRPr lang="en-US" altLang="zh-CN" sz="2800" b="1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253514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未識主名的人，讓他緘默無聲；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Let those refuse to sing, who never knew our God;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我們屬天君王兒女，我們屬天君王兒女，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But children of the </a:t>
            </a:r>
            <a:r>
              <a:rPr lang="en-US" altLang="zh-CN" sz="2800" dirty="0" err="1">
                <a:ea typeface="新細明體" pitchFamily="18" charset="-120"/>
              </a:rPr>
              <a:t>heav’nly</a:t>
            </a:r>
            <a:r>
              <a:rPr lang="en-US" altLang="zh-CN" sz="2800" dirty="0">
                <a:ea typeface="新細明體" pitchFamily="18" charset="-120"/>
              </a:rPr>
              <a:t> King,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But children of  the </a:t>
            </a:r>
            <a:r>
              <a:rPr lang="en-US" altLang="zh-CN" sz="2800" dirty="0" err="1">
                <a:ea typeface="新細明體" pitchFamily="18" charset="-120"/>
              </a:rPr>
              <a:t>heav’nly</a:t>
            </a:r>
            <a:r>
              <a:rPr lang="en-US" altLang="zh-CN" sz="2800" dirty="0">
                <a:ea typeface="新細明體" pitchFamily="18" charset="-120"/>
              </a:rPr>
              <a:t> King,</a:t>
            </a:r>
            <a:endParaRPr lang="en-US" altLang="zh-CN" sz="2800" b="1" dirty="0">
              <a:latin typeface="新細明體" pitchFamily="18" charset="-12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應當喜樂歡騰，應當喜樂歡騰！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May speak their joys aboard,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May speak their joys aboard.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4626" y="565547"/>
            <a:ext cx="3635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向前直往錫安，美麗又美麗的錫安；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to Zion, beautiful, beautiful Zion;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眾聖昂首齊奔錫安，直奔神美麗的聖城。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upward to Zion, the beautiful city of God.</a:t>
            </a:r>
            <a:endParaRPr lang="en-US" altLang="zh-CN" sz="2800" b="1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973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253514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未入榮耀之城，未履精金之街；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The hill of Zion yields a thousand sacred sweets,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郇山佳果甜美豐盈，郇山佳果甜美豐盈，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Before we reach the </a:t>
            </a:r>
            <a:r>
              <a:rPr lang="en-US" altLang="zh-CN" sz="2800" dirty="0" err="1">
                <a:ea typeface="新細明體" pitchFamily="18" charset="-120"/>
              </a:rPr>
              <a:t>heav’nly</a:t>
            </a:r>
            <a:r>
              <a:rPr lang="en-US" altLang="zh-CN" sz="2800" dirty="0">
                <a:ea typeface="新細明體" pitchFamily="18" charset="-120"/>
              </a:rPr>
              <a:t> fields,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Before we reach the </a:t>
            </a:r>
            <a:r>
              <a:rPr lang="en-US" altLang="zh-CN" sz="2800" dirty="0" err="1">
                <a:ea typeface="新細明體" pitchFamily="18" charset="-120"/>
              </a:rPr>
              <a:t>heav’nly</a:t>
            </a:r>
            <a:r>
              <a:rPr lang="en-US" altLang="zh-CN" sz="2800" dirty="0">
                <a:ea typeface="新細明體" pitchFamily="18" charset="-120"/>
              </a:rPr>
              <a:t> fields,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豫嘗何等喜悅，豫嘗何等喜悅 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Or walk the golden streets,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Or walk the golden streets.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4626" y="565547"/>
            <a:ext cx="3635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向前直往錫安，美麗又美麗的錫安；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to Zion, beautiful, beautiful Zion;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眾聖昂首齊奔錫安，直奔神美麗的聖城。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upward to Zion, the beautiful city of God.</a:t>
            </a:r>
            <a:endParaRPr lang="en-US" altLang="zh-CN" sz="2800" b="1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4428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0" y="253514"/>
            <a:ext cx="9144000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故當高聲歌唱，忘記所有憂傷；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Then let our songs abound and every tear by dry;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經過以馬內利境界，經過以馬內利境界，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through Emmanuel’s ground,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through Emmanuel’s ground,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直達更高天鄉，直達更高天鄉！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To fairer worlds on high,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To fairer worlds on high.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74626" y="565547"/>
            <a:ext cx="3635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38363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H537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向前直往錫安，美麗又美麗的錫安；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to Zion, beautiful, beautiful Zion;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眾聖昂首齊奔錫安，直奔神美麗的聖城。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新細明體" pitchFamily="18" charset="-120"/>
              </a:rPr>
              <a:t>We’re marching upward to Zion, the beautiful city of God.</a:t>
            </a:r>
            <a:endParaRPr lang="en-US" altLang="zh-CN" sz="2800" b="1" dirty="0">
              <a:latin typeface="新細明體" pitchFamily="18" charset="-12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7369666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1073</TotalTime>
  <Words>602</Words>
  <Application>Microsoft Office PowerPoint</Application>
  <PresentationFormat>On-screen Show (16:9)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H537  向前直往錫安  WE’RE MARCHING TO ZION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H537 向前直往錫安 We’re Marching To Zion (1/4)</dc:title>
  <dc:subject>Hymnary 聖徒詩歌</dc:subject>
  <dc:creator>Issac Watts</dc:creator>
  <cp:lastModifiedBy>Timothy Liang</cp:lastModifiedBy>
  <cp:revision>40</cp:revision>
  <dcterms:created xsi:type="dcterms:W3CDTF">2000-12-31T04:07:21Z</dcterms:created>
  <dcterms:modified xsi:type="dcterms:W3CDTF">2017-08-06T13:27:57Z</dcterms:modified>
</cp:coreProperties>
</file>